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CFD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4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Support Ticket Analysis &amp; Prediction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customer satisfaction ratings from support ticket data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Shaik Zakir Ahammad | Final Project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2BD01-C63C-7D93-A9F9-4BBB004EDA9C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71336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 &amp; References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86107"/>
            <a:ext cx="362045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8595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NLP models to analyze ticket description text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017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SHAP/LIME for explainable AI in the web app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439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on cloud platforms (Render, AWS, Hugging Face Spaces)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3363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50070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documentation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4925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and XGBoost documentation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9145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customer support analytics resources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B25F66-E4B2-DA6E-0C16-5D8028A6638D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3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Impact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040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support quality directly impacts user retention and brand reputation.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Challenge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22040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review of thousands of tickets to gauge satisfaction is inefficient.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Goal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satisfaction rating (1–5 stars)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ticket details and metadata.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B2E62-8627-50AB-539B-D5D293A4583B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11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Analysis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70451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ticket trends and service bottlenecks through comprehensive EDA.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428548" y="370451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 predictive features from categorical and numeric ticket information.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271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82195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565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93790" y="58646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machine-learning models to estimate customer satisfaction accurately.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271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82195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565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Deployment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428548" y="586466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Flask web app for real-time prediction and probability outputs.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F881E-C397-972B-C9E5-95169A4CD4A6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27791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135380" y="3359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Rows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58471"/>
            <a:ext cx="3660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ticket dataset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737616" y="2327791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079325" y="3359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Columns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737616" y="3958471"/>
            <a:ext cx="36604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during feature engineering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3942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Fields: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Ticket ID, Customer Age, Gender, Product Purchased, Ticket Type/Status, Priority, Channel, Response Times, Resolution Times, Subject, Description, Purchase Date.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322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 satisfaction rating (1–5 stars)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D64F4D-F442-7804-EFB3-499AF7C2CCD9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0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1916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187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154674" y="272688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handling missing values, encoding categorical variables, feature scaling.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5280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796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Imbalance Handling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2154674" y="408777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resampling techniques when required for balanced training data.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1368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40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2154674" y="544865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Logistic Regression, Random Forest, and XGBoost algorithms.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74569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301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2154674" y="680954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pipeline saved as pipeline.pkl and integrated into Flask application.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4D5714-60E9-CDC3-5019-1F8CE512D5C0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542"/>
            <a:ext cx="70681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5096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7014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Category Distribution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20958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category distribution reveals top product and issue areas requiring attention.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85096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7014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Priority Impact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35893" y="620958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ticket priority correlates with longer resolution times and customer frustration.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485096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7014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Response Time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677995" y="62095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first response times directly link to higher satisfaction ratings.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F70A1C-0BA1-408A-0251-60B5102F4E08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646" y="466487"/>
            <a:ext cx="4453176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Results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3646" y="1447086"/>
            <a:ext cx="3562469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Model: XGBoost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93646" y="2167890"/>
            <a:ext cx="5992535" cy="212050"/>
          </a:xfrm>
          <a:prstGeom prst="roundRect">
            <a:avLst>
              <a:gd name="adj" fmla="val 336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3646" y="2167890"/>
            <a:ext cx="5093613" cy="212050"/>
          </a:xfrm>
          <a:prstGeom prst="roundRect">
            <a:avLst>
              <a:gd name="adj" fmla="val 33601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6713339" y="2167890"/>
            <a:ext cx="39493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85%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3646" y="2591872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93646" y="3294102"/>
            <a:ext cx="5993011" cy="212050"/>
          </a:xfrm>
          <a:prstGeom prst="roundRect">
            <a:avLst>
              <a:gd name="adj" fmla="val 336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93646" y="3294102"/>
            <a:ext cx="4974193" cy="212050"/>
          </a:xfrm>
          <a:prstGeom prst="roundRect">
            <a:avLst>
              <a:gd name="adj" fmla="val 33601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6713815" y="3294102"/>
            <a:ext cx="394454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83%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93646" y="3718084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93646" y="4420314"/>
            <a:ext cx="5998726" cy="212050"/>
          </a:xfrm>
          <a:prstGeom prst="roundRect">
            <a:avLst>
              <a:gd name="adj" fmla="val 336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93646" y="4420314"/>
            <a:ext cx="5038844" cy="212050"/>
          </a:xfrm>
          <a:prstGeom prst="roundRect">
            <a:avLst>
              <a:gd name="adj" fmla="val 33601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6719530" y="4420314"/>
            <a:ext cx="388739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84%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93646" y="4844296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93646" y="5546527"/>
            <a:ext cx="5828348" cy="212050"/>
          </a:xfrm>
          <a:prstGeom prst="roundRect">
            <a:avLst>
              <a:gd name="adj" fmla="val 336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93646" y="5546527"/>
            <a:ext cx="4866561" cy="212050"/>
          </a:xfrm>
          <a:prstGeom prst="roundRect">
            <a:avLst>
              <a:gd name="adj" fmla="val 33601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6549152" y="5546527"/>
            <a:ext cx="559118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83.5%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93646" y="5970508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F1-Score</a:t>
            </a:r>
            <a:endParaRPr lang="en-US" sz="17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93" y="599896"/>
            <a:ext cx="6514624" cy="651462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529751" y="8173641"/>
            <a:ext cx="651462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outputs probability distribution across all five rating levels for comprehensive insights.</a:t>
            </a:r>
            <a:endParaRPr 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C20386-8BD1-C7CD-74D5-977029D45BBD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9820"/>
            <a:ext cx="60442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Results &amp; Insights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770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8521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00097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75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Performance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42675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predictive performance on unseen data with 85%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1770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8521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00097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75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Drivers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5451396" y="42675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response time and ticket priority are primary satisfaction drivers.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1770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8521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000970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759398"/>
            <a:ext cx="29807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Predictions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874568" y="42675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app provides instant predictions with probability breakdowns.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845850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B3E5F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189940"/>
            <a:ext cx="283488" cy="2268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30906" y="612933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Output: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Predicted Rating: 4/5 | Probabilities: 1★ 0.05 | 2★ 0.10 | 3★ 0.20 | 4★ 0.40 | 5★ 0.25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516C8C-8900-3AF0-B0BE-22494C451E42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12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356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135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Prediction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282166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Machine-learning models successfully estimate customer satisfaction from structured ticket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010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078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Value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17306" y="45871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support teams prioritize cases and improve service quality proactively.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6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444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Impact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35258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how operational metrics translate into actionable business insights.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C2A36-7EDD-72EB-606B-F9CA01841E55}"/>
              </a:ext>
            </a:extLst>
          </p:cNvPr>
          <p:cNvSpPr/>
          <p:nvPr/>
        </p:nvSpPr>
        <p:spPr>
          <a:xfrm>
            <a:off x="12894067" y="7746716"/>
            <a:ext cx="1592495" cy="434822"/>
          </a:xfrm>
          <a:prstGeom prst="rect">
            <a:avLst/>
          </a:prstGeom>
          <a:solidFill>
            <a:srgbClr val="F9FBFD"/>
          </a:solidFill>
          <a:ln>
            <a:solidFill>
              <a:srgbClr val="FA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477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Petrona Bold</vt:lpstr>
      <vt:lpstr>Arial</vt:lpstr>
      <vt:lpstr>Inter</vt:lpstr>
      <vt:lpstr>Petrona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Zakir Ahammad</cp:lastModifiedBy>
  <cp:revision>2</cp:revision>
  <dcterms:created xsi:type="dcterms:W3CDTF">2025-09-22T09:12:34Z</dcterms:created>
  <dcterms:modified xsi:type="dcterms:W3CDTF">2025-09-22T09:16:17Z</dcterms:modified>
</cp:coreProperties>
</file>